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2" r:id="rId3"/>
    <p:sldId id="274" r:id="rId4"/>
    <p:sldId id="268" r:id="rId5"/>
    <p:sldId id="279" r:id="rId6"/>
    <p:sldId id="28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entury" pitchFamily="18" charset="0"/>
        <a:ea typeface="ＭＳ ゴシック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CC6600"/>
    <a:srgbClr val="FF9900"/>
    <a:srgbClr val="2D5902"/>
    <a:srgbClr val="00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ja-JP" noProof="0" smtClean="0"/>
              <a:t>Образец заголовка</a:t>
            </a:r>
            <a:endParaRPr lang="en-US" altLang="ja-JP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ja-JP" noProof="0" smtClean="0"/>
              <a:t>Образец подзаголовка</a:t>
            </a:r>
            <a:endParaRPr lang="en-US" altLang="ja-JP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F9A643-1E4C-4F4C-95BE-4FAC6790D387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CEA96-AAD5-4F37-BD4C-A274BA81A60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11584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C965C-3F2B-4D8A-A6D5-1C53633D3B3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32400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E2097-57F8-47F3-8C4A-327E52640DED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7853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CE342-8694-4A88-BC5D-B72B7294AEF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2847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C64AB-4D9C-4DBE-B1E7-978379BF05E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8893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D945D-812D-47EE-AC40-2B27C84E99C8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135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F42B0-D76B-470E-9C51-CB82AF805671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24084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BC10B-E7F5-4A1E-B961-B7D50F6CB211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1440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D1CFB-A786-474B-B48C-207DF117F911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205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A2B86-1D1C-4AF6-BEA2-930526A019C1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410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ja-JP" smtClean="0"/>
              <a:t>Заголовок слайда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ja-JP" smtClean="0"/>
              <a:t>Текст слайда</a:t>
            </a:r>
            <a:endParaRPr lang="en-US" altLang="ja-JP" smtClean="0"/>
          </a:p>
          <a:p>
            <a:pPr lvl="1"/>
            <a:r>
              <a:rPr lang="ru-RU" altLang="ja-JP" smtClean="0"/>
              <a:t>Текст слайда</a:t>
            </a:r>
            <a:endParaRPr lang="en-US" altLang="ja-JP" smtClean="0"/>
          </a:p>
          <a:p>
            <a:pPr lvl="2"/>
            <a:r>
              <a:rPr lang="ru-RU" altLang="ja-JP" smtClean="0"/>
              <a:t>Текст слайда</a:t>
            </a:r>
            <a:endParaRPr lang="en-US" altLang="ja-JP" smtClean="0"/>
          </a:p>
          <a:p>
            <a:pPr lvl="3"/>
            <a:r>
              <a:rPr lang="ru-RU" altLang="ja-JP" smtClean="0"/>
              <a:t>Текст слайда</a:t>
            </a:r>
            <a:endParaRPr lang="en-US" altLang="ja-JP" smtClean="0"/>
          </a:p>
          <a:p>
            <a:pPr lvl="4"/>
            <a:r>
              <a:rPr lang="ru-RU" altLang="ja-JP" smtClean="0"/>
              <a:t>Текст слайда</a:t>
            </a:r>
            <a:endParaRPr lang="en-US" altLang="ja-JP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996633"/>
                </a:solidFill>
                <a:latin typeface="+mn-lt"/>
              </a:defRPr>
            </a:lvl1pPr>
          </a:lstStyle>
          <a:p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996633"/>
                </a:solidFill>
                <a:latin typeface="+mn-lt"/>
              </a:defRPr>
            </a:lvl1pPr>
          </a:lstStyle>
          <a:p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6633"/>
                </a:solidFill>
                <a:latin typeface="+mn-lt"/>
              </a:defRPr>
            </a:lvl1pPr>
          </a:lstStyle>
          <a:p>
            <a:fld id="{1F8B9F80-3042-41F7-8E09-07B2A0E69F37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C66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3200">
          <a:solidFill>
            <a:srgbClr val="9966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800">
          <a:solidFill>
            <a:srgbClr val="9966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400">
          <a:solidFill>
            <a:srgbClr val="9966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000">
          <a:solidFill>
            <a:srgbClr val="9966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000">
          <a:solidFill>
            <a:srgbClr val="9966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000">
          <a:solidFill>
            <a:srgbClr val="9966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000">
          <a:solidFill>
            <a:srgbClr val="9966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000">
          <a:solidFill>
            <a:srgbClr val="9966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D5902"/>
        </a:buClr>
        <a:buFont typeface="Wingdings" pitchFamily="2" charset="2"/>
        <a:buChar char=""/>
        <a:defRPr kumimoji="1" sz="2000">
          <a:solidFill>
            <a:srgbClr val="996633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48680"/>
            <a:ext cx="5904656" cy="6133107"/>
          </a:xfrm>
        </p:spPr>
      </p:pic>
    </p:spTree>
    <p:extLst>
      <p:ext uri="{BB962C8B-B14F-4D97-AF65-F5344CB8AC3E}">
        <p14:creationId xmlns:p14="http://schemas.microsoft.com/office/powerpoint/2010/main" val="327784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32656"/>
            <a:ext cx="6120680" cy="6264696"/>
          </a:xfrm>
        </p:spPr>
      </p:pic>
    </p:spTree>
    <p:extLst>
      <p:ext uri="{BB962C8B-B14F-4D97-AF65-F5344CB8AC3E}">
        <p14:creationId xmlns:p14="http://schemas.microsoft.com/office/powerpoint/2010/main" val="424627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692696"/>
            <a:ext cx="5688632" cy="5688632"/>
          </a:xfrm>
        </p:spPr>
      </p:pic>
    </p:spTree>
    <p:extLst>
      <p:ext uri="{BB962C8B-B14F-4D97-AF65-F5344CB8AC3E}">
        <p14:creationId xmlns:p14="http://schemas.microsoft.com/office/powerpoint/2010/main" val="107444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692696"/>
            <a:ext cx="5328592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80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980729"/>
            <a:ext cx="5472608" cy="5556406"/>
          </a:xfrm>
        </p:spPr>
      </p:pic>
    </p:spTree>
    <p:extLst>
      <p:ext uri="{BB962C8B-B14F-4D97-AF65-F5344CB8AC3E}">
        <p14:creationId xmlns:p14="http://schemas.microsoft.com/office/powerpoint/2010/main" val="96769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419944"/>
          </a:xfrm>
        </p:spPr>
        <p:txBody>
          <a:bodyPr/>
          <a:lstStyle/>
          <a:p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908720"/>
            <a:ext cx="5472608" cy="5636472"/>
          </a:xfrm>
        </p:spPr>
      </p:pic>
    </p:spTree>
    <p:extLst>
      <p:ext uri="{BB962C8B-B14F-4D97-AF65-F5344CB8AC3E}">
        <p14:creationId xmlns:p14="http://schemas.microsoft.com/office/powerpoint/2010/main" val="272798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49951">
  <a:themeElements>
    <a:clrScheme name="落ち葉と波紋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落ち葉と波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" pitchFamily="18" charset="0"/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" pitchFamily="18" charset="0"/>
            <a:ea typeface="ＭＳ ゴシック" pitchFamily="49" charset="-128"/>
          </a:defRPr>
        </a:defPPr>
      </a:lstStyle>
    </a:lnDef>
  </a:objectDefaults>
  <a:extraClrSchemeLst>
    <a:extraClrScheme>
      <a:clrScheme name="落ち葉と波紋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落ち葉と波紋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落ち葉と波紋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落ち葉と波紋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落ち葉と波紋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落ち葉と波紋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落ち葉と波紋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落ち葉と波紋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落ち葉と波紋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落ち葉と波紋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落ち葉と波紋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落ち葉と波紋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10249951</Template>
  <TotalTime>144</TotalTime>
  <Words>1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10249951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ольга</cp:lastModifiedBy>
  <cp:revision>17</cp:revision>
  <dcterms:created xsi:type="dcterms:W3CDTF">2012-06-28T19:55:53Z</dcterms:created>
  <dcterms:modified xsi:type="dcterms:W3CDTF">2015-12-19T12:18:54Z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TC102499511049</vt:lpwstr>
  </property>
</Properties>
</file>